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6"/>
  </p:notesMasterIdLst>
  <p:sldIdLst>
    <p:sldId id="261" r:id="rId2"/>
    <p:sldId id="260" r:id="rId3"/>
    <p:sldId id="262" r:id="rId4"/>
    <p:sldId id="270" r:id="rId5"/>
    <p:sldId id="272" r:id="rId6"/>
    <p:sldId id="274" r:id="rId7"/>
    <p:sldId id="264" r:id="rId8"/>
    <p:sldId id="271" r:id="rId9"/>
    <p:sldId id="265" r:id="rId10"/>
    <p:sldId id="275" r:id="rId11"/>
    <p:sldId id="263" r:id="rId12"/>
    <p:sldId id="276" r:id="rId13"/>
    <p:sldId id="277" r:id="rId14"/>
    <p:sldId id="273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442"/>
    <a:srgbClr val="BC193D"/>
    <a:srgbClr val="6A132A"/>
    <a:srgbClr val="AB1739"/>
    <a:srgbClr val="8D3ECB"/>
    <a:srgbClr val="00B3B0"/>
    <a:srgbClr val="FF6E00"/>
    <a:srgbClr val="DC3730"/>
    <a:srgbClr val="CE42A3"/>
    <a:srgbClr val="980E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2824"/>
  </p:normalViewPr>
  <p:slideViewPr>
    <p:cSldViewPr snapToGrid="0" snapToObjects="1">
      <p:cViewPr varScale="1">
        <p:scale>
          <a:sx n="103" d="100"/>
          <a:sy n="103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B74E1-7D09-0649-BA06-EF9E39A426A1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784C6-FFCA-4B41-973A-FBEA63153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04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Elementares und Tipps?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784C6-FFCA-4B41-973A-FBEA63153D3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00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Dein tägliches Stimmtraining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784C6-FFCA-4B41-973A-FBEA63153D3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686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Elementares und Tipps?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784C6-FFCA-4B41-973A-FBEA63153D3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78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82A9B-AB99-3748-9CA4-86F78171C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E4088B-530E-6348-ABA4-30DAA3F56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95F31-DEB0-364D-A49A-68BB69E2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B8FA72-F04E-1949-91BD-FC97C1C3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9A182-D209-3D41-BDFD-6720BEA8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115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1567E-8E3F-424D-9CAC-A7A9098E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1621B5-EAC1-1E4D-A7E9-0B216F419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BF047C-237A-5C4A-8067-5A81E987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0F6C45-FE37-764B-8F71-D8A02674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3B766-0181-5C45-ABCE-48532DC5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28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1352F44-967B-2448-84AB-D63FABE3D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BC088A-9A81-0446-8324-379CCDECA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6C6E6-DB3C-484B-8E83-9E871480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803A52-58D6-2E46-BC27-290AD8D9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27374F-F296-4741-860C-4A16810F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02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7039D-0DCB-B644-8FEB-7CD5E02C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79DF1D-5B22-8640-9CDE-055B4DF0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CC2EC3-FEC9-AA41-985C-63940090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3D81E9-842B-6543-8D81-9C8FEBA7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0247E3-9A08-F34F-AE2B-B5901FB8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01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7256-04A0-314A-9C87-4C9F64B15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CA279-8B8B-3B4B-B9CF-EB9CDDB51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C68156-C6C3-AC48-9C2F-A36E265C3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F1B73B-0144-9549-971B-DBA5E992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C65681-4E91-EF43-B00E-73F595C2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9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AC1FC-225C-E34F-9111-F271FB1F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079A12-FC94-8542-A711-221093788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B2DEDD-B36E-AA44-A167-5243DEB1A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43FB6CF-916E-A246-B12A-1E6F503F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C4E4B0-99A7-CD41-B351-C955CAF2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7F74CB-3444-994C-8B9C-8A18D742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94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36082-6417-E141-8377-43C8203D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BCC4B-2C2B-CE49-816D-892E691E2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6B1A4F-639F-4B40-A885-99DF787D4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2E11D0-B59C-1342-842B-1446FA347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91F6938-1C9D-A140-85DE-13BED7FB0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20F514-89B4-AA41-8FD9-75AD8F1B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8080C0D-4167-094D-83B4-2BA3301E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49C3F42-BB46-1344-A855-E2E52F50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21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25D56-2880-3C47-8C0F-9F3A2F10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E6E9F4-E1F2-664B-9A30-9B29BB8F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3383EB-E7EF-9A48-8155-9503452C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1FC637-DACB-B244-BFDA-73D3B044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21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65D810E-4D8F-514D-91B3-0C0EA125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21A1F5-1703-5648-A0CC-E2F9020E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537ABE-9326-1240-BFD0-0B6E3BB3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18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4D017-0FB5-2844-B9A8-76A5822A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253088-BE42-1D41-957F-8D95B477F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7CE760-32DF-AD41-A437-D8AAB0937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133E57-EE16-EA47-834C-25B73E2D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CC5E0D-5E88-7C45-A9CE-565CEF78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EB6658-B607-0048-8A2E-05FD292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5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C292D-2FC9-1543-8EBF-F6AB03F5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02B75E-278C-F947-8E20-8B598460F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D9727-CF7F-554D-B74A-35493DB83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D4F33-EBEE-5540-8F51-B87DD450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CDA642-B399-C241-A53D-F77D882B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990A0C-A335-8D4A-9AD1-8B92D13E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06E54E-5A6D-E14A-8B67-389EC23A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335F40-4F8A-AD41-A268-42CE3A471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2F1331-A786-9541-AE77-607B58026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147D7-4AA7-D34E-8CC8-0B41003B090A}" type="datetimeFigureOut">
              <a:rPr lang="de-DE" smtClean="0"/>
              <a:t>07.12.18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C28EC9-4CB7-A74B-8300-F33BF0357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6716E7-8E9F-EC45-8F2C-A44CE8488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03A0-F014-3146-9111-D78038266A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66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gelb, Wand, haltend enthält.&#10;&#10;&#10;&#10;Automatisch generierte Beschreibung">
            <a:extLst>
              <a:ext uri="{FF2B5EF4-FFF2-40B4-BE49-F238E27FC236}">
                <a16:creationId xmlns:a16="http://schemas.microsoft.com/office/drawing/2014/main" id="{3508CFAA-F32D-8D41-A8F7-E58D1D2C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9861" r="12037"/>
          <a:stretch/>
        </p:blipFill>
        <p:spPr>
          <a:xfrm>
            <a:off x="4550029" y="0"/>
            <a:ext cx="8034339" cy="6858000"/>
          </a:xfrm>
          <a:prstGeom prst="rect">
            <a:avLst/>
          </a:prstGeom>
        </p:spPr>
      </p:pic>
      <p:sp>
        <p:nvSpPr>
          <p:cNvPr id="4" name="Dreieck 3">
            <a:extLst>
              <a:ext uri="{FF2B5EF4-FFF2-40B4-BE49-F238E27FC236}">
                <a16:creationId xmlns:a16="http://schemas.microsoft.com/office/drawing/2014/main" id="{CE08EC89-5A28-1548-9709-A856126533BE}"/>
              </a:ext>
            </a:extLst>
          </p:cNvPr>
          <p:cNvSpPr/>
          <p:nvPr/>
        </p:nvSpPr>
        <p:spPr>
          <a:xfrm rot="10332643">
            <a:off x="357171" y="-442011"/>
            <a:ext cx="11185583" cy="7742021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F19EE88-D114-6C42-A96A-9FC55E759E1B}"/>
              </a:ext>
            </a:extLst>
          </p:cNvPr>
          <p:cNvSpPr txBox="1"/>
          <p:nvPr/>
        </p:nvSpPr>
        <p:spPr>
          <a:xfrm>
            <a:off x="-215153" y="0"/>
            <a:ext cx="4687141" cy="6858000"/>
          </a:xfrm>
          <a:prstGeom prst="rect">
            <a:avLst/>
          </a:prstGeom>
          <a:solidFill>
            <a:srgbClr val="152442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F2BE3A-F181-EE47-AB10-4516ACA89BCB}"/>
              </a:ext>
            </a:extLst>
          </p:cNvPr>
          <p:cNvSpPr txBox="1"/>
          <p:nvPr/>
        </p:nvSpPr>
        <p:spPr>
          <a:xfrm>
            <a:off x="228179" y="1365099"/>
            <a:ext cx="3800475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de-DE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DU SINGST EGAL WO DU BIST?</a:t>
            </a:r>
          </a:p>
        </p:txBody>
      </p:sp>
    </p:spTree>
    <p:extLst>
      <p:ext uri="{BB962C8B-B14F-4D97-AF65-F5344CB8AC3E}">
        <p14:creationId xmlns:p14="http://schemas.microsoft.com/office/powerpoint/2010/main" val="3977889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>
            <a:extLst>
              <a:ext uri="{FF2B5EF4-FFF2-40B4-BE49-F238E27FC236}">
                <a16:creationId xmlns:a16="http://schemas.microsoft.com/office/drawing/2014/main" id="{CE08EC89-5A28-1548-9709-A856126533BE}"/>
              </a:ext>
            </a:extLst>
          </p:cNvPr>
          <p:cNvSpPr/>
          <p:nvPr/>
        </p:nvSpPr>
        <p:spPr>
          <a:xfrm rot="10332643">
            <a:off x="1762122" y="1430671"/>
            <a:ext cx="8400365" cy="5289595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D27EC0-7017-FC42-8089-F085292E6F68}"/>
              </a:ext>
            </a:extLst>
          </p:cNvPr>
          <p:cNvSpPr txBox="1"/>
          <p:nvPr/>
        </p:nvSpPr>
        <p:spPr>
          <a:xfrm>
            <a:off x="3017043" y="573584"/>
            <a:ext cx="6157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</a:rPr>
              <a:t> </a:t>
            </a:r>
          </a:p>
        </p:txBody>
      </p:sp>
      <p:sp>
        <p:nvSpPr>
          <p:cNvPr id="6" name="Dreieck 5">
            <a:extLst>
              <a:ext uri="{FF2B5EF4-FFF2-40B4-BE49-F238E27FC236}">
                <a16:creationId xmlns:a16="http://schemas.microsoft.com/office/drawing/2014/main" id="{CA12AECA-B978-BF4B-A4A2-303D17F6930F}"/>
              </a:ext>
            </a:extLst>
          </p:cNvPr>
          <p:cNvSpPr/>
          <p:nvPr/>
        </p:nvSpPr>
        <p:spPr>
          <a:xfrm rot="10332643">
            <a:off x="1081169" y="1274552"/>
            <a:ext cx="8400365" cy="5289595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B8E1496-4582-DA45-8DB5-24E9CC0836A1}"/>
              </a:ext>
            </a:extLst>
          </p:cNvPr>
          <p:cNvGrpSpPr/>
          <p:nvPr/>
        </p:nvGrpSpPr>
        <p:grpSpPr>
          <a:xfrm>
            <a:off x="3348644" y="2164080"/>
            <a:ext cx="6623690" cy="1005840"/>
            <a:chOff x="3672840" y="2301240"/>
            <a:chExt cx="4880955" cy="1005840"/>
          </a:xfrm>
          <a:effectLst>
            <a:outerShdw blurRad="317500" dist="177800" dir="7740000" algn="ctr" rotWithShape="0">
              <a:srgbClr val="000000">
                <a:alpha val="43137"/>
              </a:srgbClr>
            </a:outerShdw>
          </a:effectLst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557D71B-1F07-AF46-A663-C6B6C0D8B2AE}"/>
                </a:ext>
              </a:extLst>
            </p:cNvPr>
            <p:cNvSpPr/>
            <p:nvPr/>
          </p:nvSpPr>
          <p:spPr>
            <a:xfrm>
              <a:off x="3672840" y="2301240"/>
              <a:ext cx="3672840" cy="1005840"/>
            </a:xfrm>
            <a:prstGeom prst="rect">
              <a:avLst/>
            </a:prstGeom>
            <a:solidFill>
              <a:srgbClr val="1524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8D4F13-8262-A844-9756-90FEA6298262}"/>
                </a:ext>
              </a:extLst>
            </p:cNvPr>
            <p:cNvSpPr txBox="1"/>
            <p:nvPr/>
          </p:nvSpPr>
          <p:spPr>
            <a:xfrm>
              <a:off x="3849054" y="2342495"/>
              <a:ext cx="47047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ZIELGRUPPE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66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F19EE88-D114-6C42-A96A-9FC55E759E1B}"/>
              </a:ext>
            </a:extLst>
          </p:cNvPr>
          <p:cNvSpPr txBox="1"/>
          <p:nvPr/>
        </p:nvSpPr>
        <p:spPr>
          <a:xfrm>
            <a:off x="7759867" y="0"/>
            <a:ext cx="4429125" cy="6858000"/>
          </a:xfrm>
          <a:prstGeom prst="rect">
            <a:avLst/>
          </a:prstGeom>
          <a:solidFill>
            <a:srgbClr val="152442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F2BE3A-F181-EE47-AB10-4516ACA89BCB}"/>
              </a:ext>
            </a:extLst>
          </p:cNvPr>
          <p:cNvSpPr txBox="1"/>
          <p:nvPr/>
        </p:nvSpPr>
        <p:spPr>
          <a:xfrm>
            <a:off x="8403735" y="2767280"/>
            <a:ext cx="3141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ZIEL-</a:t>
            </a:r>
          </a:p>
          <a:p>
            <a:r>
              <a:rPr lang="de-DE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GRUPPE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CD25FC7-816D-C845-81DA-3D99BB2D5348}"/>
              </a:ext>
            </a:extLst>
          </p:cNvPr>
          <p:cNvGrpSpPr/>
          <p:nvPr/>
        </p:nvGrpSpPr>
        <p:grpSpPr>
          <a:xfrm>
            <a:off x="978202" y="1046123"/>
            <a:ext cx="5715081" cy="4659606"/>
            <a:chOff x="1826101" y="546007"/>
            <a:chExt cx="5715081" cy="465960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FA82AB9-5FE9-AC41-8D1E-E5F881B5EAFE}"/>
                </a:ext>
              </a:extLst>
            </p:cNvPr>
            <p:cNvSpPr txBox="1"/>
            <p:nvPr/>
          </p:nvSpPr>
          <p:spPr>
            <a:xfrm>
              <a:off x="2882918" y="833930"/>
              <a:ext cx="33088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2060"/>
                  </a:solidFill>
                  <a:latin typeface="Helvetica Light" panose="020B0403020202020204" pitchFamily="34" charset="0"/>
                </a:rPr>
                <a:t>Frauen und Männer</a:t>
              </a:r>
            </a:p>
          </p:txBody>
        </p:sp>
        <p:pic>
          <p:nvPicPr>
            <p:cNvPr id="24" name="Grafik 23" descr="Mann und Frau">
              <a:extLst>
                <a:ext uri="{FF2B5EF4-FFF2-40B4-BE49-F238E27FC236}">
                  <a16:creationId xmlns:a16="http://schemas.microsoft.com/office/drawing/2014/main" id="{B9A5A3A0-74D8-A04B-93EB-32FE9262F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26101" y="546007"/>
              <a:ext cx="914400" cy="914400"/>
            </a:xfrm>
            <a:prstGeom prst="rect">
              <a:avLst/>
            </a:prstGeom>
          </p:spPr>
        </p:pic>
        <p:pic>
          <p:nvPicPr>
            <p:cNvPr id="26" name="Grafik 25" descr="Elternteil und Kind">
              <a:extLst>
                <a:ext uri="{FF2B5EF4-FFF2-40B4-BE49-F238E27FC236}">
                  <a16:creationId xmlns:a16="http://schemas.microsoft.com/office/drawing/2014/main" id="{E1D65A91-B326-E845-AFA9-926FFED2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8443" y="1789006"/>
              <a:ext cx="914400" cy="914400"/>
            </a:xfrm>
            <a:prstGeom prst="rect">
              <a:avLst/>
            </a:prstGeom>
          </p:spPr>
        </p:pic>
        <p:pic>
          <p:nvPicPr>
            <p:cNvPr id="28" name="Grafik 27" descr="Dozent">
              <a:extLst>
                <a:ext uri="{FF2B5EF4-FFF2-40B4-BE49-F238E27FC236}">
                  <a16:creationId xmlns:a16="http://schemas.microsoft.com/office/drawing/2014/main" id="{1D7526E6-D2C6-284B-A8C5-FB4A5E469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88443" y="4393737"/>
              <a:ext cx="811876" cy="811876"/>
            </a:xfrm>
            <a:prstGeom prst="rect">
              <a:avLst/>
            </a:prstGeom>
          </p:spPr>
        </p:pic>
        <p:pic>
          <p:nvPicPr>
            <p:cNvPr id="30" name="Grafik 29" descr="Mikrofon">
              <a:extLst>
                <a:ext uri="{FF2B5EF4-FFF2-40B4-BE49-F238E27FC236}">
                  <a16:creationId xmlns:a16="http://schemas.microsoft.com/office/drawing/2014/main" id="{0C83AB82-2E92-AB4D-8877-C39DCB08E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8443" y="3184665"/>
              <a:ext cx="811876" cy="811876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C9E1871-4202-D142-9626-16DA355AF73C}"/>
                </a:ext>
              </a:extLst>
            </p:cNvPr>
            <p:cNvSpPr txBox="1"/>
            <p:nvPr/>
          </p:nvSpPr>
          <p:spPr>
            <a:xfrm>
              <a:off x="2802843" y="2060228"/>
              <a:ext cx="3308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2060"/>
                  </a:solidFill>
                  <a:latin typeface="Helvetica Light" panose="020B0403020202020204" pitchFamily="34" charset="0"/>
                </a:rPr>
                <a:t>Kinder ab 12 Jahren und Erwachsene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89D7855-99C2-0B43-991E-7715BD86242A}"/>
                </a:ext>
              </a:extLst>
            </p:cNvPr>
            <p:cNvSpPr txBox="1"/>
            <p:nvPr/>
          </p:nvSpPr>
          <p:spPr>
            <a:xfrm>
              <a:off x="2786221" y="4620838"/>
              <a:ext cx="47549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2060"/>
                  </a:solidFill>
                  <a:latin typeface="Helvetica Light" panose="020B0403020202020204" pitchFamily="34" charset="0"/>
                </a:rPr>
                <a:t>Rhetoriker, Moderatoren und Menschen die beruflich oder privat ihre Stimme viel benutzen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8BD0BFB-6515-B04F-A578-808794553FA6}"/>
                </a:ext>
              </a:extLst>
            </p:cNvPr>
            <p:cNvSpPr txBox="1"/>
            <p:nvPr/>
          </p:nvSpPr>
          <p:spPr>
            <a:xfrm>
              <a:off x="2798578" y="3302647"/>
              <a:ext cx="3962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2060"/>
                  </a:solidFill>
                  <a:latin typeface="Helvetica Light" panose="020B0403020202020204" pitchFamily="34" charset="0"/>
                </a:rPr>
                <a:t>Sänger, Hobbysänger und alle die gerne singen oder singen lernen wollen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>
            <a:extLst>
              <a:ext uri="{FF2B5EF4-FFF2-40B4-BE49-F238E27FC236}">
                <a16:creationId xmlns:a16="http://schemas.microsoft.com/office/drawing/2014/main" id="{CE08EC89-5A28-1548-9709-A856126533BE}"/>
              </a:ext>
            </a:extLst>
          </p:cNvPr>
          <p:cNvSpPr/>
          <p:nvPr/>
        </p:nvSpPr>
        <p:spPr>
          <a:xfrm rot="10332643">
            <a:off x="1762122" y="1430671"/>
            <a:ext cx="8400365" cy="5289595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D27EC0-7017-FC42-8089-F085292E6F68}"/>
              </a:ext>
            </a:extLst>
          </p:cNvPr>
          <p:cNvSpPr txBox="1"/>
          <p:nvPr/>
        </p:nvSpPr>
        <p:spPr>
          <a:xfrm>
            <a:off x="3017043" y="573584"/>
            <a:ext cx="6157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</a:rPr>
              <a:t> </a:t>
            </a:r>
          </a:p>
        </p:txBody>
      </p:sp>
      <p:sp>
        <p:nvSpPr>
          <p:cNvPr id="6" name="Dreieck 5">
            <a:extLst>
              <a:ext uri="{FF2B5EF4-FFF2-40B4-BE49-F238E27FC236}">
                <a16:creationId xmlns:a16="http://schemas.microsoft.com/office/drawing/2014/main" id="{CA12AECA-B978-BF4B-A4A2-303D17F6930F}"/>
              </a:ext>
            </a:extLst>
          </p:cNvPr>
          <p:cNvSpPr/>
          <p:nvPr/>
        </p:nvSpPr>
        <p:spPr>
          <a:xfrm rot="10332643">
            <a:off x="1081169" y="1274552"/>
            <a:ext cx="8400365" cy="5289595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B8E1496-4582-DA45-8DB5-24E9CC0836A1}"/>
              </a:ext>
            </a:extLst>
          </p:cNvPr>
          <p:cNvGrpSpPr/>
          <p:nvPr/>
        </p:nvGrpSpPr>
        <p:grpSpPr>
          <a:xfrm>
            <a:off x="4994564" y="2423160"/>
            <a:ext cx="2579716" cy="1005840"/>
            <a:chOff x="3672840" y="2301240"/>
            <a:chExt cx="4016856" cy="1005840"/>
          </a:xfrm>
          <a:effectLst>
            <a:outerShdw blurRad="317500" dist="177800" dir="7740000" algn="ctr" rotWithShape="0">
              <a:srgbClr val="000000">
                <a:alpha val="43137"/>
              </a:srgbClr>
            </a:outerShdw>
          </a:effectLst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557D71B-1F07-AF46-A663-C6B6C0D8B2AE}"/>
                </a:ext>
              </a:extLst>
            </p:cNvPr>
            <p:cNvSpPr/>
            <p:nvPr/>
          </p:nvSpPr>
          <p:spPr>
            <a:xfrm>
              <a:off x="3672840" y="2301240"/>
              <a:ext cx="3672840" cy="1005840"/>
            </a:xfrm>
            <a:prstGeom prst="rect">
              <a:avLst/>
            </a:prstGeom>
            <a:solidFill>
              <a:srgbClr val="1524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8D4F13-8262-A844-9756-90FEA6298262}"/>
                </a:ext>
              </a:extLst>
            </p:cNvPr>
            <p:cNvSpPr txBox="1"/>
            <p:nvPr/>
          </p:nvSpPr>
          <p:spPr>
            <a:xfrm>
              <a:off x="4016856" y="2383750"/>
              <a:ext cx="3672840" cy="923330"/>
            </a:xfrm>
            <a:prstGeom prst="rect">
              <a:avLst/>
            </a:prstGeom>
            <a:noFill/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5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TEAM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002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F19EE88-D114-6C42-A96A-9FC55E759E1B}"/>
              </a:ext>
            </a:extLst>
          </p:cNvPr>
          <p:cNvSpPr txBox="1"/>
          <p:nvPr/>
        </p:nvSpPr>
        <p:spPr>
          <a:xfrm>
            <a:off x="-116378" y="0"/>
            <a:ext cx="4588365" cy="6858000"/>
          </a:xfrm>
          <a:prstGeom prst="rect">
            <a:avLst/>
          </a:prstGeom>
          <a:solidFill>
            <a:srgbClr val="152442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F2BE3A-F181-EE47-AB10-4516ACA89BCB}"/>
              </a:ext>
            </a:extLst>
          </p:cNvPr>
          <p:cNvSpPr txBox="1"/>
          <p:nvPr/>
        </p:nvSpPr>
        <p:spPr>
          <a:xfrm>
            <a:off x="213360" y="258901"/>
            <a:ext cx="39676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TEAM</a:t>
            </a:r>
          </a:p>
          <a:p>
            <a:pPr algn="r"/>
            <a:endParaRPr lang="de-DE" sz="3200" dirty="0">
              <a:solidFill>
                <a:schemeClr val="accent5">
                  <a:lumMod val="20000"/>
                  <a:lumOff val="80000"/>
                </a:schemeClr>
              </a:solidFill>
              <a:latin typeface="Helvetica Light" panose="020B0403020202020204" pitchFamily="34" charset="0"/>
            </a:endParaRPr>
          </a:p>
          <a:p>
            <a:pPr algn="r"/>
            <a:r>
              <a:rPr lang="de-DE" sz="32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Fk</a:t>
            </a:r>
            <a:r>
              <a:rPr lang="de-DE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14:</a:t>
            </a:r>
          </a:p>
          <a:p>
            <a:pPr algn="r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Tobias Butzhammer</a:t>
            </a:r>
          </a:p>
          <a:p>
            <a:pPr algn="r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Verena Sager</a:t>
            </a:r>
          </a:p>
          <a:p>
            <a:pPr algn="r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Charlotte George</a:t>
            </a:r>
          </a:p>
          <a:p>
            <a:pPr algn="r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   </a:t>
            </a:r>
          </a:p>
          <a:p>
            <a:pPr algn="r"/>
            <a:r>
              <a:rPr lang="de-DE" sz="3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Fk</a:t>
            </a:r>
            <a:r>
              <a:rPr lang="de-DE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 7:</a:t>
            </a:r>
          </a:p>
          <a:p>
            <a:pPr algn="r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Christopher Weber</a:t>
            </a:r>
          </a:p>
          <a:p>
            <a:pPr algn="r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Jasmin </a:t>
            </a:r>
            <a:r>
              <a:rPr lang="de-DE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Lettenbauer</a:t>
            </a:r>
            <a:endParaRPr lang="de-DE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Melanie </a:t>
            </a:r>
            <a:r>
              <a:rPr lang="de-DE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Famao</a:t>
            </a:r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algn="r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Leonardo Hinz </a:t>
            </a:r>
          </a:p>
          <a:p>
            <a:pPr algn="r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endParaRPr lang="de-DE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Grafik 4" descr="Ein Bild, das Person, drinnen, Tisch, lächelnd enthält.&#10;&#10;&#10;&#10;Automatisch generierte Beschreibung">
            <a:extLst>
              <a:ext uri="{FF2B5EF4-FFF2-40B4-BE49-F238E27FC236}">
                <a16:creationId xmlns:a16="http://schemas.microsoft.com/office/drawing/2014/main" id="{CE040416-F8B8-DB40-BD0B-DFA6B3DC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1840" y="647700"/>
            <a:ext cx="7416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2CE8408-B09D-3C42-89AD-782A4982D106}"/>
              </a:ext>
            </a:extLst>
          </p:cNvPr>
          <p:cNvGrpSpPr/>
          <p:nvPr/>
        </p:nvGrpSpPr>
        <p:grpSpPr>
          <a:xfrm>
            <a:off x="3231474" y="527235"/>
            <a:ext cx="6202615" cy="5381953"/>
            <a:chOff x="3231474" y="527235"/>
            <a:chExt cx="6202615" cy="5381953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33F3022A-D08C-C14F-8AC6-E8F3377CBA6D}"/>
                </a:ext>
              </a:extLst>
            </p:cNvPr>
            <p:cNvSpPr txBox="1"/>
            <p:nvPr/>
          </p:nvSpPr>
          <p:spPr>
            <a:xfrm>
              <a:off x="4809679" y="4985858"/>
              <a:ext cx="4624410" cy="923330"/>
            </a:xfrm>
            <a:prstGeom prst="rect">
              <a:avLst/>
            </a:prstGeom>
            <a:noFill/>
            <a:effectLst>
              <a:outerShdw blurRad="190500" dist="762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5400" dirty="0">
                  <a:solidFill>
                    <a:schemeClr val="accent5">
                      <a:lumMod val="75000"/>
                    </a:schemeClr>
                  </a:solidFill>
                  <a:latin typeface="Helvetica Light" panose="020B0403020202020204" pitchFamily="34" charset="0"/>
                </a:rPr>
                <a:t>Songbird</a:t>
              </a:r>
              <a:endParaRPr lang="de-DE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205379B-3E50-9B46-AADE-5B47DEDA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1513" l="3318" r="95402">
                          <a14:foregroundMark x1="91444" y1="22303" x2="91444" y2="22303"/>
                          <a14:foregroundMark x1="95402" y1="19934" x2="95402" y2="19934"/>
                          <a14:foregroundMark x1="8033" y1="19803" x2="8033" y2="19803"/>
                          <a14:foregroundMark x1="3376" y1="19803" x2="3376" y2="19803"/>
                          <a14:foregroundMark x1="79453" y1="91513" x2="79453" y2="915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1474" y="527235"/>
              <a:ext cx="5278346" cy="4670015"/>
            </a:xfrm>
            <a:prstGeom prst="rect">
              <a:avLst/>
            </a:prstGeom>
            <a:effectLst>
              <a:outerShdw algn="ctr" rotWithShape="0">
                <a:srgbClr val="002060">
                  <a:alpha val="43000"/>
                </a:srgbClr>
              </a:outerShdw>
            </a:effectLst>
          </p:spPr>
        </p:pic>
        <p:sp>
          <p:nvSpPr>
            <p:cNvPr id="10" name="Dreieck 9">
              <a:extLst>
                <a:ext uri="{FF2B5EF4-FFF2-40B4-BE49-F238E27FC236}">
                  <a16:creationId xmlns:a16="http://schemas.microsoft.com/office/drawing/2014/main" id="{A11D5423-4845-9340-9F1F-06F8206721A0}"/>
                </a:ext>
              </a:extLst>
            </p:cNvPr>
            <p:cNvSpPr/>
            <p:nvPr/>
          </p:nvSpPr>
          <p:spPr>
            <a:xfrm rot="243842">
              <a:off x="3301805" y="1446773"/>
              <a:ext cx="6062018" cy="2199804"/>
            </a:xfrm>
            <a:prstGeom prst="triangle">
              <a:avLst>
                <a:gd name="adj" fmla="val 35413"/>
              </a:avLst>
            </a:prstGeom>
            <a:noFill/>
            <a:ln w="22225">
              <a:gradFill>
                <a:gsLst>
                  <a:gs pos="0">
                    <a:srgbClr val="002060"/>
                  </a:gs>
                  <a:gs pos="74000">
                    <a:schemeClr val="accent1"/>
                  </a:gs>
                  <a:gs pos="88000">
                    <a:srgbClr val="00B0F0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  <a:effectLst>
              <a:outerShdw blurRad="101600" dir="8220000" algn="ctr" rotWithShape="0">
                <a:schemeClr val="accent1"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0DCB8BD-E12C-A14D-B9F6-1C2CBD3CB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1513" l="3318" r="95402">
                          <a14:foregroundMark x1="91444" y1="22303" x2="91444" y2="22303"/>
                          <a14:foregroundMark x1="95402" y1="19934" x2="95402" y2="19934"/>
                          <a14:foregroundMark x1="8033" y1="19803" x2="8033" y2="19803"/>
                          <a14:foregroundMark x1="3376" y1="19803" x2="3376" y2="19803"/>
                          <a14:foregroundMark x1="79453" y1="91513" x2="79453" y2="91513"/>
                        </a14:backgroundRemoval>
                      </a14:imgEffect>
                    </a14:imgLayer>
                  </a14:imgProps>
                </a:ext>
              </a:extLst>
            </a:blip>
            <a:srcRect b="55497"/>
            <a:stretch/>
          </p:blipFill>
          <p:spPr>
            <a:xfrm>
              <a:off x="3246222" y="527235"/>
              <a:ext cx="5278346" cy="2078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467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5DFAEDB-EEC9-AE4A-808F-1797420D3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-7051" r="23533"/>
          <a:stretch/>
        </p:blipFill>
        <p:spPr>
          <a:xfrm>
            <a:off x="-874643" y="0"/>
            <a:ext cx="8744672" cy="6858000"/>
          </a:xfrm>
          <a:prstGeom prst="rect">
            <a:avLst/>
          </a:prstGeom>
        </p:spPr>
      </p:pic>
      <p:sp>
        <p:nvSpPr>
          <p:cNvPr id="4" name="Dreieck 3">
            <a:extLst>
              <a:ext uri="{FF2B5EF4-FFF2-40B4-BE49-F238E27FC236}">
                <a16:creationId xmlns:a16="http://schemas.microsoft.com/office/drawing/2014/main" id="{CE08EC89-5A28-1548-9709-A856126533BE}"/>
              </a:ext>
            </a:extLst>
          </p:cNvPr>
          <p:cNvSpPr/>
          <p:nvPr/>
        </p:nvSpPr>
        <p:spPr>
          <a:xfrm rot="10332643">
            <a:off x="207355" y="180748"/>
            <a:ext cx="11185583" cy="7742021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2BF1A23-F1D7-7541-B8D9-82BA83FF9DDB}"/>
              </a:ext>
            </a:extLst>
          </p:cNvPr>
          <p:cNvGrpSpPr/>
          <p:nvPr/>
        </p:nvGrpSpPr>
        <p:grpSpPr>
          <a:xfrm>
            <a:off x="7896225" y="-1"/>
            <a:ext cx="4429125" cy="6858000"/>
            <a:chOff x="42862" y="0"/>
            <a:chExt cx="4429125" cy="6858000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2F19EE88-D114-6C42-A96A-9FC55E759E1B}"/>
                </a:ext>
              </a:extLst>
            </p:cNvPr>
            <p:cNvSpPr txBox="1"/>
            <p:nvPr/>
          </p:nvSpPr>
          <p:spPr>
            <a:xfrm>
              <a:off x="42862" y="0"/>
              <a:ext cx="4429125" cy="6858000"/>
            </a:xfrm>
            <a:prstGeom prst="rect">
              <a:avLst/>
            </a:prstGeom>
            <a:solidFill>
              <a:srgbClr val="152442"/>
            </a:solidFill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EF2BE3A-F181-EE47-AB10-4516ACA89BCB}"/>
                </a:ext>
              </a:extLst>
            </p:cNvPr>
            <p:cNvSpPr txBox="1"/>
            <p:nvPr/>
          </p:nvSpPr>
          <p:spPr>
            <a:xfrm>
              <a:off x="357186" y="836080"/>
              <a:ext cx="3800475" cy="4850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de-DE" sz="4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DU TRÄUMST VON DER GANZ </a:t>
              </a:r>
              <a:r>
                <a:rPr lang="de-DE" sz="40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GROßEN</a:t>
              </a:r>
              <a:r>
                <a:rPr lang="de-DE" sz="4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 BÜHNE?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20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Mann, Himmel, Wand enthält.&#10;&#10;&#10;&#10;Automatisch generierte Beschreibung">
            <a:extLst>
              <a:ext uri="{FF2B5EF4-FFF2-40B4-BE49-F238E27FC236}">
                <a16:creationId xmlns:a16="http://schemas.microsoft.com/office/drawing/2014/main" id="{2382CB6F-3C20-494E-89C5-42268F5EE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r="8240"/>
          <a:stretch/>
        </p:blipFill>
        <p:spPr>
          <a:xfrm>
            <a:off x="4531324" y="0"/>
            <a:ext cx="7858129" cy="6858000"/>
          </a:xfrm>
          <a:prstGeom prst="rect">
            <a:avLst/>
          </a:prstGeom>
        </p:spPr>
      </p:pic>
      <p:sp>
        <p:nvSpPr>
          <p:cNvPr id="4" name="Dreieck 3">
            <a:extLst>
              <a:ext uri="{FF2B5EF4-FFF2-40B4-BE49-F238E27FC236}">
                <a16:creationId xmlns:a16="http://schemas.microsoft.com/office/drawing/2014/main" id="{CE08EC89-5A28-1548-9709-A856126533BE}"/>
              </a:ext>
            </a:extLst>
          </p:cNvPr>
          <p:cNvSpPr/>
          <p:nvPr/>
        </p:nvSpPr>
        <p:spPr>
          <a:xfrm rot="10332643">
            <a:off x="357171" y="-442011"/>
            <a:ext cx="11185583" cy="7742021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554F5AA-EEFB-B845-A86D-4E4650169E90}"/>
              </a:ext>
            </a:extLst>
          </p:cNvPr>
          <p:cNvGrpSpPr/>
          <p:nvPr/>
        </p:nvGrpSpPr>
        <p:grpSpPr>
          <a:xfrm>
            <a:off x="-489528" y="0"/>
            <a:ext cx="4961515" cy="6858000"/>
            <a:chOff x="42862" y="0"/>
            <a:chExt cx="4429125" cy="6858000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2F19EE88-D114-6C42-A96A-9FC55E759E1B}"/>
                </a:ext>
              </a:extLst>
            </p:cNvPr>
            <p:cNvSpPr txBox="1"/>
            <p:nvPr/>
          </p:nvSpPr>
          <p:spPr>
            <a:xfrm>
              <a:off x="42862" y="0"/>
              <a:ext cx="4429125" cy="6858000"/>
            </a:xfrm>
            <a:prstGeom prst="rect">
              <a:avLst/>
            </a:prstGeom>
            <a:solidFill>
              <a:srgbClr val="152442"/>
            </a:solidFill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EF2BE3A-F181-EE47-AB10-4516ACA89BCB}"/>
                </a:ext>
              </a:extLst>
            </p:cNvPr>
            <p:cNvSpPr txBox="1"/>
            <p:nvPr/>
          </p:nvSpPr>
          <p:spPr>
            <a:xfrm>
              <a:off x="357186" y="1283881"/>
              <a:ext cx="3800475" cy="3619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de-DE" sz="4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…UND NIEMAND KANN DICH STOPPEN?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2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ier, Vogel, klein, Tyrann-Fliegenschnäpper enthält.&#10;&#10;&#10;&#10;Automatisch generierte Beschreibung">
            <a:extLst>
              <a:ext uri="{FF2B5EF4-FFF2-40B4-BE49-F238E27FC236}">
                <a16:creationId xmlns:a16="http://schemas.microsoft.com/office/drawing/2014/main" id="{8784275F-97BB-324B-8F42-F5318764B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10974" b="6053"/>
          <a:stretch/>
        </p:blipFill>
        <p:spPr>
          <a:xfrm>
            <a:off x="-4721323" y="-27709"/>
            <a:ext cx="11951808" cy="6885709"/>
          </a:xfrm>
        </p:spPr>
      </p:pic>
      <p:sp>
        <p:nvSpPr>
          <p:cNvPr id="9" name="Dreieck 8">
            <a:extLst>
              <a:ext uri="{FF2B5EF4-FFF2-40B4-BE49-F238E27FC236}">
                <a16:creationId xmlns:a16="http://schemas.microsoft.com/office/drawing/2014/main" id="{FF0FA7C7-749D-A749-9389-26CE5BE5196C}"/>
              </a:ext>
            </a:extLst>
          </p:cNvPr>
          <p:cNvSpPr/>
          <p:nvPr/>
        </p:nvSpPr>
        <p:spPr>
          <a:xfrm rot="10332643">
            <a:off x="-8017" y="-72836"/>
            <a:ext cx="11185583" cy="7742021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AB9AF8-3695-864B-B5CC-64DAC9E9DEF9}"/>
              </a:ext>
            </a:extLst>
          </p:cNvPr>
          <p:cNvGrpSpPr/>
          <p:nvPr/>
        </p:nvGrpSpPr>
        <p:grpSpPr>
          <a:xfrm>
            <a:off x="7230485" y="-27709"/>
            <a:ext cx="4961515" cy="6937961"/>
            <a:chOff x="42862" y="52252"/>
            <a:chExt cx="4429125" cy="6858000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13E15AE-06A6-6140-9992-FFF865E2C76E}"/>
                </a:ext>
              </a:extLst>
            </p:cNvPr>
            <p:cNvSpPr txBox="1"/>
            <p:nvPr/>
          </p:nvSpPr>
          <p:spPr>
            <a:xfrm>
              <a:off x="42862" y="52252"/>
              <a:ext cx="4429125" cy="6858000"/>
            </a:xfrm>
            <a:prstGeom prst="rect">
              <a:avLst/>
            </a:prstGeom>
            <a:solidFill>
              <a:srgbClr val="152442"/>
            </a:solidFill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9D542F2-5078-4744-8E85-E8FE7CFEFDE9}"/>
                </a:ext>
              </a:extLst>
            </p:cNvPr>
            <p:cNvSpPr txBox="1"/>
            <p:nvPr/>
          </p:nvSpPr>
          <p:spPr>
            <a:xfrm>
              <a:off x="357187" y="1475829"/>
              <a:ext cx="3800475" cy="3619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de-DE" sz="4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DANN HABEN WIR WAS FÜR DICH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38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69215C7-D68E-474E-94F7-D1A764D4A02B}"/>
              </a:ext>
            </a:extLst>
          </p:cNvPr>
          <p:cNvGrpSpPr/>
          <p:nvPr/>
        </p:nvGrpSpPr>
        <p:grpSpPr>
          <a:xfrm>
            <a:off x="3231474" y="527235"/>
            <a:ext cx="6202615" cy="5381953"/>
            <a:chOff x="3231474" y="527235"/>
            <a:chExt cx="6202615" cy="5381953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33F3022A-D08C-C14F-8AC6-E8F3377CBA6D}"/>
                </a:ext>
              </a:extLst>
            </p:cNvPr>
            <p:cNvSpPr txBox="1"/>
            <p:nvPr/>
          </p:nvSpPr>
          <p:spPr>
            <a:xfrm>
              <a:off x="4809679" y="4985858"/>
              <a:ext cx="4624410" cy="923330"/>
            </a:xfrm>
            <a:prstGeom prst="rect">
              <a:avLst/>
            </a:prstGeom>
            <a:noFill/>
            <a:effectLst>
              <a:outerShdw blurRad="190500" dist="762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5400" dirty="0">
                  <a:solidFill>
                    <a:schemeClr val="accent5">
                      <a:lumMod val="75000"/>
                    </a:schemeClr>
                  </a:solidFill>
                  <a:latin typeface="Helvetica Light" panose="020B0403020202020204" pitchFamily="34" charset="0"/>
                </a:rPr>
                <a:t>Songbird</a:t>
              </a:r>
              <a:endParaRPr lang="de-DE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205379B-3E50-9B46-AADE-5B47DEDA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1513" l="3318" r="95402">
                          <a14:foregroundMark x1="91444" y1="22303" x2="91444" y2="22303"/>
                          <a14:foregroundMark x1="95402" y1="19934" x2="95402" y2="19934"/>
                          <a14:foregroundMark x1="8033" y1="19803" x2="8033" y2="19803"/>
                          <a14:foregroundMark x1="3376" y1="19803" x2="3376" y2="19803"/>
                          <a14:foregroundMark x1="79453" y1="91513" x2="79453" y2="915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1474" y="527235"/>
              <a:ext cx="5278346" cy="4670015"/>
            </a:xfrm>
            <a:prstGeom prst="rect">
              <a:avLst/>
            </a:prstGeom>
            <a:effectLst>
              <a:outerShdw blurRad="190500" dist="152400" dir="5400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10" name="Dreieck 9">
              <a:extLst>
                <a:ext uri="{FF2B5EF4-FFF2-40B4-BE49-F238E27FC236}">
                  <a16:creationId xmlns:a16="http://schemas.microsoft.com/office/drawing/2014/main" id="{A11D5423-4845-9340-9F1F-06F8206721A0}"/>
                </a:ext>
              </a:extLst>
            </p:cNvPr>
            <p:cNvSpPr/>
            <p:nvPr/>
          </p:nvSpPr>
          <p:spPr>
            <a:xfrm rot="243842">
              <a:off x="3510709" y="1454184"/>
              <a:ext cx="5856976" cy="2083558"/>
            </a:xfrm>
            <a:prstGeom prst="triangle">
              <a:avLst>
                <a:gd name="adj" fmla="val 36650"/>
              </a:avLst>
            </a:prstGeom>
            <a:noFill/>
            <a:ln w="22225">
              <a:gradFill>
                <a:gsLst>
                  <a:gs pos="0">
                    <a:srgbClr val="002060"/>
                  </a:gs>
                  <a:gs pos="74000">
                    <a:schemeClr val="accent1"/>
                  </a:gs>
                  <a:gs pos="88000">
                    <a:srgbClr val="00B0F0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  <a:effectLst>
              <a:outerShdw blurRad="139700" dist="114300" dir="8220000" algn="ctr" rotWithShape="0">
                <a:schemeClr val="accent5">
                  <a:lumMod val="75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0DCB8BD-E12C-A14D-B9F6-1C2CBD3CB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1513" l="3318" r="95402">
                          <a14:foregroundMark x1="91444" y1="22303" x2="91444" y2="22303"/>
                          <a14:foregroundMark x1="95402" y1="19934" x2="95402" y2="19934"/>
                          <a14:foregroundMark x1="8033" y1="19803" x2="8033" y2="19803"/>
                          <a14:foregroundMark x1="3376" y1="19803" x2="3376" y2="19803"/>
                          <a14:foregroundMark x1="79453" y1="91513" x2="79453" y2="91513"/>
                        </a14:backgroundRemoval>
                      </a14:imgEffect>
                    </a14:imgLayer>
                  </a14:imgProps>
                </a:ext>
              </a:extLst>
            </a:blip>
            <a:srcRect b="55497"/>
            <a:stretch/>
          </p:blipFill>
          <p:spPr>
            <a:xfrm>
              <a:off x="3246222" y="527235"/>
              <a:ext cx="5278346" cy="2078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28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>
            <a:extLst>
              <a:ext uri="{FF2B5EF4-FFF2-40B4-BE49-F238E27FC236}">
                <a16:creationId xmlns:a16="http://schemas.microsoft.com/office/drawing/2014/main" id="{CE08EC89-5A28-1548-9709-A856126533BE}"/>
              </a:ext>
            </a:extLst>
          </p:cNvPr>
          <p:cNvSpPr/>
          <p:nvPr/>
        </p:nvSpPr>
        <p:spPr>
          <a:xfrm rot="10332643">
            <a:off x="1762122" y="1430671"/>
            <a:ext cx="8400365" cy="5289595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D27EC0-7017-FC42-8089-F085292E6F68}"/>
              </a:ext>
            </a:extLst>
          </p:cNvPr>
          <p:cNvSpPr txBox="1"/>
          <p:nvPr/>
        </p:nvSpPr>
        <p:spPr>
          <a:xfrm>
            <a:off x="3017043" y="573584"/>
            <a:ext cx="6157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</a:rPr>
              <a:t> </a:t>
            </a:r>
          </a:p>
        </p:txBody>
      </p:sp>
      <p:sp>
        <p:nvSpPr>
          <p:cNvPr id="6" name="Dreieck 5">
            <a:extLst>
              <a:ext uri="{FF2B5EF4-FFF2-40B4-BE49-F238E27FC236}">
                <a16:creationId xmlns:a16="http://schemas.microsoft.com/office/drawing/2014/main" id="{CA12AECA-B978-BF4B-A4A2-303D17F6930F}"/>
              </a:ext>
            </a:extLst>
          </p:cNvPr>
          <p:cNvSpPr/>
          <p:nvPr/>
        </p:nvSpPr>
        <p:spPr>
          <a:xfrm rot="10332643">
            <a:off x="1081169" y="1274552"/>
            <a:ext cx="8400365" cy="5289595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B8E1496-4582-DA45-8DB5-24E9CC0836A1}"/>
              </a:ext>
            </a:extLst>
          </p:cNvPr>
          <p:cNvGrpSpPr/>
          <p:nvPr/>
        </p:nvGrpSpPr>
        <p:grpSpPr>
          <a:xfrm>
            <a:off x="3363884" y="2164080"/>
            <a:ext cx="6623690" cy="1005840"/>
            <a:chOff x="3672840" y="2301240"/>
            <a:chExt cx="4880955" cy="1005840"/>
          </a:xfrm>
          <a:effectLst>
            <a:outerShdw blurRad="317500" dist="177800" dir="7800000" algn="ctr" rotWithShape="0">
              <a:srgbClr val="000000">
                <a:alpha val="43137"/>
              </a:srgbClr>
            </a:outerShdw>
          </a:effectLst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557D71B-1F07-AF46-A663-C6B6C0D8B2AE}"/>
                </a:ext>
              </a:extLst>
            </p:cNvPr>
            <p:cNvSpPr/>
            <p:nvPr/>
          </p:nvSpPr>
          <p:spPr>
            <a:xfrm>
              <a:off x="3672840" y="2301240"/>
              <a:ext cx="3672840" cy="1005840"/>
            </a:xfrm>
            <a:prstGeom prst="rect">
              <a:avLst/>
            </a:prstGeom>
            <a:solidFill>
              <a:srgbClr val="1524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8D4F13-8262-A844-9756-90FEA6298262}"/>
                </a:ext>
              </a:extLst>
            </p:cNvPr>
            <p:cNvSpPr txBox="1"/>
            <p:nvPr/>
          </p:nvSpPr>
          <p:spPr>
            <a:xfrm>
              <a:off x="3849054" y="2342495"/>
              <a:ext cx="47047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FUNKTIONEN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6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F19EE88-D114-6C42-A96A-9FC55E759E1B}"/>
              </a:ext>
            </a:extLst>
          </p:cNvPr>
          <p:cNvSpPr txBox="1"/>
          <p:nvPr/>
        </p:nvSpPr>
        <p:spPr>
          <a:xfrm>
            <a:off x="-116378" y="0"/>
            <a:ext cx="4588365" cy="6858000"/>
          </a:xfrm>
          <a:prstGeom prst="rect">
            <a:avLst/>
          </a:prstGeom>
          <a:solidFill>
            <a:srgbClr val="152442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F2BE3A-F181-EE47-AB10-4516ACA89BCB}"/>
              </a:ext>
            </a:extLst>
          </p:cNvPr>
          <p:cNvSpPr txBox="1"/>
          <p:nvPr/>
        </p:nvSpPr>
        <p:spPr>
          <a:xfrm>
            <a:off x="185361" y="2069694"/>
            <a:ext cx="34165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FUNKTIONEN </a:t>
            </a:r>
          </a:p>
          <a:p>
            <a:pPr algn="ctr"/>
            <a:r>
              <a:rPr lang="de-DE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   – </a:t>
            </a:r>
          </a:p>
          <a:p>
            <a:pPr algn="r"/>
            <a:r>
              <a:rPr lang="de-DE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SINGEN WIE EIN PROFI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6C701C5-9AEB-584B-972C-9B67B94FC0BB}"/>
              </a:ext>
            </a:extLst>
          </p:cNvPr>
          <p:cNvGrpSpPr/>
          <p:nvPr/>
        </p:nvGrpSpPr>
        <p:grpSpPr>
          <a:xfrm rot="5400000">
            <a:off x="1715690" y="2993977"/>
            <a:ext cx="5512594" cy="870046"/>
            <a:chOff x="1171574" y="5710233"/>
            <a:chExt cx="5102999" cy="728667"/>
          </a:xfrm>
          <a:solidFill>
            <a:schemeClr val="accent5">
              <a:lumMod val="7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0C08AA4-26D1-6046-B57A-65BE60EE45B8}"/>
                </a:ext>
              </a:extLst>
            </p:cNvPr>
            <p:cNvSpPr/>
            <p:nvPr/>
          </p:nvSpPr>
          <p:spPr>
            <a:xfrm>
              <a:off x="1171574" y="5710237"/>
              <a:ext cx="757237" cy="728663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  <a:effectLst>
              <a:outerShdw blurRad="342900" dist="152400" dir="90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CD3783-627E-FF41-8F7F-9F85E3C3253B}"/>
                </a:ext>
              </a:extLst>
            </p:cNvPr>
            <p:cNvSpPr/>
            <p:nvPr/>
          </p:nvSpPr>
          <p:spPr>
            <a:xfrm>
              <a:off x="4138610" y="5710234"/>
              <a:ext cx="757237" cy="728663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  <a:effectLst>
              <a:outerShdw blurRad="342900" dist="152400" dir="90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1C0779-8125-754A-A2E7-4EA6813DBEB9}"/>
                </a:ext>
              </a:extLst>
            </p:cNvPr>
            <p:cNvSpPr/>
            <p:nvPr/>
          </p:nvSpPr>
          <p:spPr>
            <a:xfrm>
              <a:off x="2655092" y="5710236"/>
              <a:ext cx="757237" cy="728663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  <a:effectLst>
              <a:outerShdw blurRad="342900" dist="152400" dir="90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CF6808-9A76-124B-BC5A-3A194440CC1E}"/>
                </a:ext>
              </a:extLst>
            </p:cNvPr>
            <p:cNvSpPr/>
            <p:nvPr/>
          </p:nvSpPr>
          <p:spPr>
            <a:xfrm>
              <a:off x="5517336" y="5710233"/>
              <a:ext cx="757237" cy="728663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  <a:effectLst>
              <a:outerShdw blurRad="342900" dist="152400" dir="90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901DF8DE-E4D0-2E43-9EE2-B51FF15A168B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 flipV="1">
              <a:off x="1928811" y="6074568"/>
              <a:ext cx="726281" cy="1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5131BDFE-9B33-8C4F-B269-92771153CCF2}"/>
                </a:ext>
              </a:extLst>
            </p:cNvPr>
            <p:cNvCxnSpPr>
              <a:stCxn id="10" idx="6"/>
              <a:endCxn id="9" idx="2"/>
            </p:cNvCxnSpPr>
            <p:nvPr/>
          </p:nvCxnSpPr>
          <p:spPr>
            <a:xfrm flipV="1">
              <a:off x="3412329" y="6074566"/>
              <a:ext cx="726281" cy="2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C3F35E97-EDCC-0F47-984A-AAFDC44041DE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 flipV="1">
              <a:off x="4895847" y="6074565"/>
              <a:ext cx="621489" cy="1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C53B5CA-384E-F24D-80BC-20EF4E056A5E}"/>
              </a:ext>
            </a:extLst>
          </p:cNvPr>
          <p:cNvSpPr txBox="1"/>
          <p:nvPr/>
        </p:nvSpPr>
        <p:spPr>
          <a:xfrm>
            <a:off x="5686270" y="315367"/>
            <a:ext cx="4711148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800" dirty="0">
                <a:solidFill>
                  <a:srgbClr val="002060"/>
                </a:solidFill>
                <a:latin typeface="Helvetica Light" panose="020B0403020202020204" pitchFamily="34" charset="0"/>
              </a:rPr>
              <a:t>Z</a:t>
            </a:r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werchfellübungen zum Aufwärmen</a:t>
            </a:r>
          </a:p>
          <a:p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Stimme kräftigen </a:t>
            </a:r>
          </a:p>
          <a:p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Mobilisierung der Atem- 	    Muskulatur	 </a:t>
            </a:r>
          </a:p>
          <a:p>
            <a:endParaRPr lang="de-DE" sz="2000" dirty="0">
              <a:solidFill>
                <a:srgbClr val="002060"/>
              </a:solidFill>
              <a:latin typeface="Helvetica Light" panose="020B0403020202020204" pitchFamily="34" charset="0"/>
            </a:endParaRPr>
          </a:p>
          <a:p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2.  </a:t>
            </a:r>
            <a:r>
              <a:rPr lang="de-DE" sz="2800" dirty="0">
                <a:solidFill>
                  <a:srgbClr val="002060"/>
                </a:solidFill>
                <a:latin typeface="Helvetica Light" panose="020B0403020202020204" pitchFamily="34" charset="0"/>
              </a:rPr>
              <a:t>I</a:t>
            </a:r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ntervalle nachsingen </a:t>
            </a:r>
          </a:p>
          <a:p>
            <a:pPr lvl="1"/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Training des Gehörs</a:t>
            </a:r>
          </a:p>
          <a:p>
            <a:pPr lvl="1"/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Stimmpräzision</a:t>
            </a:r>
          </a:p>
          <a:p>
            <a:pPr lvl="1"/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Stimmamplituden Training </a:t>
            </a:r>
          </a:p>
          <a:p>
            <a:endParaRPr lang="de-DE" sz="2000" dirty="0">
              <a:solidFill>
                <a:srgbClr val="002060"/>
              </a:solidFill>
              <a:latin typeface="Helvetica Light" panose="020B0403020202020204" pitchFamily="34" charset="0"/>
            </a:endParaRPr>
          </a:p>
          <a:p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3.  </a:t>
            </a:r>
            <a:r>
              <a:rPr lang="de-DE" sz="2800" dirty="0">
                <a:solidFill>
                  <a:srgbClr val="002060"/>
                </a:solidFill>
                <a:latin typeface="Helvetica Light" panose="020B0403020202020204" pitchFamily="34" charset="0"/>
              </a:rPr>
              <a:t>E</a:t>
            </a:r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mpfehlungen und Tipps </a:t>
            </a:r>
          </a:p>
          <a:p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Körperhaltung</a:t>
            </a:r>
          </a:p>
          <a:p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Lockerungsübungen</a:t>
            </a:r>
          </a:p>
          <a:p>
            <a:pPr lvl="1"/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Atemtechniken</a:t>
            </a:r>
          </a:p>
          <a:p>
            <a:endParaRPr lang="de-DE" sz="2000" dirty="0">
              <a:solidFill>
                <a:srgbClr val="002060"/>
              </a:solidFill>
              <a:latin typeface="Helvetica Light" panose="020B0403020202020204" pitchFamily="34" charset="0"/>
            </a:endParaRPr>
          </a:p>
          <a:p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4.  </a:t>
            </a:r>
            <a:r>
              <a:rPr lang="de-DE" sz="2800" dirty="0">
                <a:solidFill>
                  <a:srgbClr val="002060"/>
                </a:solidFill>
                <a:latin typeface="Helvetica Light" panose="020B0403020202020204" pitchFamily="34" charset="0"/>
              </a:rPr>
              <a:t>L</a:t>
            </a:r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äufe </a:t>
            </a:r>
          </a:p>
          <a:p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Aufwärmen der Stimme </a:t>
            </a:r>
          </a:p>
          <a:p>
            <a:r>
              <a:rPr lang="de-DE" sz="2000" dirty="0">
                <a:solidFill>
                  <a:srgbClr val="002060"/>
                </a:solidFill>
                <a:latin typeface="Helvetica Light" panose="020B0403020202020204" pitchFamily="34" charset="0"/>
              </a:rPr>
              <a:t>	+  Training der Stimmamplitude</a:t>
            </a:r>
          </a:p>
          <a:p>
            <a:endParaRPr lang="de-DE" sz="2000" dirty="0">
              <a:solidFill>
                <a:srgbClr val="002060"/>
              </a:solidFill>
              <a:latin typeface="Helvetica Light" panose="020B0403020202020204" pitchFamily="34" charset="0"/>
            </a:endParaRPr>
          </a:p>
          <a:p>
            <a:endParaRPr lang="de-DE" sz="2000" dirty="0">
              <a:solidFill>
                <a:srgbClr val="002060"/>
              </a:solidFill>
              <a:latin typeface="Helvetica Light" panose="020B0403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C3C59-49CF-9E4D-83B2-25E7EB910C88}"/>
              </a:ext>
            </a:extLst>
          </p:cNvPr>
          <p:cNvSpPr txBox="1"/>
          <p:nvPr/>
        </p:nvSpPr>
        <p:spPr>
          <a:xfrm>
            <a:off x="4235582" y="396373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49956F7-3DD4-6449-89CB-B4C4009E8EA2}"/>
              </a:ext>
            </a:extLst>
          </p:cNvPr>
          <p:cNvSpPr txBox="1"/>
          <p:nvPr/>
        </p:nvSpPr>
        <p:spPr>
          <a:xfrm>
            <a:off x="4246068" y="76511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Z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97E8D6A-49B1-5840-8079-F2C286899740}"/>
              </a:ext>
            </a:extLst>
          </p:cNvPr>
          <p:cNvSpPr txBox="1"/>
          <p:nvPr/>
        </p:nvSpPr>
        <p:spPr>
          <a:xfrm>
            <a:off x="4302383" y="544382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951098C-EB89-1840-B7CF-7AD3DBB631F5}"/>
              </a:ext>
            </a:extLst>
          </p:cNvPr>
          <p:cNvSpPr txBox="1"/>
          <p:nvPr/>
        </p:nvSpPr>
        <p:spPr>
          <a:xfrm>
            <a:off x="4323012" y="2354573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15072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>
            <a:extLst>
              <a:ext uri="{FF2B5EF4-FFF2-40B4-BE49-F238E27FC236}">
                <a16:creationId xmlns:a16="http://schemas.microsoft.com/office/drawing/2014/main" id="{CE08EC89-5A28-1548-9709-A856126533BE}"/>
              </a:ext>
            </a:extLst>
          </p:cNvPr>
          <p:cNvSpPr/>
          <p:nvPr/>
        </p:nvSpPr>
        <p:spPr>
          <a:xfrm rot="10332643">
            <a:off x="1762122" y="1430671"/>
            <a:ext cx="8400365" cy="5289595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D27EC0-7017-FC42-8089-F085292E6F68}"/>
              </a:ext>
            </a:extLst>
          </p:cNvPr>
          <p:cNvSpPr txBox="1"/>
          <p:nvPr/>
        </p:nvSpPr>
        <p:spPr>
          <a:xfrm>
            <a:off x="3017043" y="573584"/>
            <a:ext cx="6157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</a:rPr>
              <a:t> </a:t>
            </a:r>
          </a:p>
        </p:txBody>
      </p:sp>
      <p:sp>
        <p:nvSpPr>
          <p:cNvPr id="6" name="Dreieck 5">
            <a:extLst>
              <a:ext uri="{FF2B5EF4-FFF2-40B4-BE49-F238E27FC236}">
                <a16:creationId xmlns:a16="http://schemas.microsoft.com/office/drawing/2014/main" id="{CA12AECA-B978-BF4B-A4A2-303D17F6930F}"/>
              </a:ext>
            </a:extLst>
          </p:cNvPr>
          <p:cNvSpPr/>
          <p:nvPr/>
        </p:nvSpPr>
        <p:spPr>
          <a:xfrm rot="10332643">
            <a:off x="1081169" y="1274552"/>
            <a:ext cx="8400365" cy="5289595"/>
          </a:xfrm>
          <a:prstGeom prst="triangle">
            <a:avLst>
              <a:gd name="adj" fmla="val 26675"/>
            </a:avLst>
          </a:prstGeom>
          <a:noFill/>
          <a:ln w="22225">
            <a:gradFill>
              <a:gsLst>
                <a:gs pos="0">
                  <a:srgbClr val="002060"/>
                </a:gs>
                <a:gs pos="74000">
                  <a:schemeClr val="accent1"/>
                </a:gs>
                <a:gs pos="88000">
                  <a:srgbClr val="00B0F0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E3A62B-139E-2E4E-8AB0-5E9787D6A9B4}"/>
              </a:ext>
            </a:extLst>
          </p:cNvPr>
          <p:cNvGrpSpPr/>
          <p:nvPr/>
        </p:nvGrpSpPr>
        <p:grpSpPr>
          <a:xfrm>
            <a:off x="4125884" y="2255520"/>
            <a:ext cx="3672840" cy="1005840"/>
            <a:chOff x="3672840" y="2301240"/>
            <a:chExt cx="3672840" cy="1005840"/>
          </a:xfrm>
          <a:effectLst>
            <a:outerShdw blurRad="317500" dist="177800" dir="7740000" algn="ctr" rotWithShape="0">
              <a:srgbClr val="000000">
                <a:alpha val="43137"/>
              </a:srgbClr>
            </a:outerShdw>
          </a:effectLst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5F891C4-915F-4D4F-BA07-DB4471165D8A}"/>
                </a:ext>
              </a:extLst>
            </p:cNvPr>
            <p:cNvSpPr/>
            <p:nvPr/>
          </p:nvSpPr>
          <p:spPr>
            <a:xfrm>
              <a:off x="3672840" y="2301240"/>
              <a:ext cx="3672840" cy="1005840"/>
            </a:xfrm>
            <a:prstGeom prst="rect">
              <a:avLst/>
            </a:prstGeom>
            <a:solidFill>
              <a:srgbClr val="1524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C355745-ECDC-704F-8340-249D5073ADD4}"/>
                </a:ext>
              </a:extLst>
            </p:cNvPr>
            <p:cNvSpPr txBox="1"/>
            <p:nvPr/>
          </p:nvSpPr>
          <p:spPr>
            <a:xfrm>
              <a:off x="3849055" y="2342495"/>
              <a:ext cx="33680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BENEFITS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523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8271695-D5DB-144A-88B5-1689CA07A080}"/>
              </a:ext>
            </a:extLst>
          </p:cNvPr>
          <p:cNvGrpSpPr/>
          <p:nvPr/>
        </p:nvGrpSpPr>
        <p:grpSpPr>
          <a:xfrm>
            <a:off x="3972455" y="1344145"/>
            <a:ext cx="4247090" cy="4169710"/>
            <a:chOff x="1848910" y="-585882"/>
            <a:chExt cx="7802479" cy="7876480"/>
          </a:xfrm>
        </p:grpSpPr>
        <p:sp>
          <p:nvSpPr>
            <p:cNvPr id="23" name="Dreieck 22">
              <a:extLst>
                <a:ext uri="{FF2B5EF4-FFF2-40B4-BE49-F238E27FC236}">
                  <a16:creationId xmlns:a16="http://schemas.microsoft.com/office/drawing/2014/main" id="{C487E36B-0321-184E-A437-6A00C2CD3680}"/>
                </a:ext>
              </a:extLst>
            </p:cNvPr>
            <p:cNvSpPr/>
            <p:nvPr/>
          </p:nvSpPr>
          <p:spPr>
            <a:xfrm>
              <a:off x="5764696" y="1510748"/>
              <a:ext cx="3886693" cy="1918252"/>
            </a:xfrm>
            <a:prstGeom prst="triangle">
              <a:avLst>
                <a:gd name="adj" fmla="val 4888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>
              <a:outerShdw blurRad="304800" dist="101600" dir="1032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Dreieck 25">
              <a:extLst>
                <a:ext uri="{FF2B5EF4-FFF2-40B4-BE49-F238E27FC236}">
                  <a16:creationId xmlns:a16="http://schemas.microsoft.com/office/drawing/2014/main" id="{929AF966-68D9-5840-9961-CBA455762212}"/>
                </a:ext>
              </a:extLst>
            </p:cNvPr>
            <p:cNvSpPr/>
            <p:nvPr/>
          </p:nvSpPr>
          <p:spPr>
            <a:xfrm rot="18801058">
              <a:off x="4525617" y="398339"/>
              <a:ext cx="3886693" cy="1918252"/>
            </a:xfrm>
            <a:prstGeom prst="triangle">
              <a:avLst>
                <a:gd name="adj" fmla="val 48889"/>
              </a:avLst>
            </a:prstGeom>
            <a:solidFill>
              <a:srgbClr val="FF6E00"/>
            </a:solidFill>
            <a:ln>
              <a:solidFill>
                <a:srgbClr val="FF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Dreieck 26">
              <a:extLst>
                <a:ext uri="{FF2B5EF4-FFF2-40B4-BE49-F238E27FC236}">
                  <a16:creationId xmlns:a16="http://schemas.microsoft.com/office/drawing/2014/main" id="{EADEA412-3B55-CE45-BE94-FB590ED99997}"/>
                </a:ext>
              </a:extLst>
            </p:cNvPr>
            <p:cNvSpPr/>
            <p:nvPr/>
          </p:nvSpPr>
          <p:spPr>
            <a:xfrm rot="2838906">
              <a:off x="5881620" y="3134139"/>
              <a:ext cx="3886693" cy="1918252"/>
            </a:xfrm>
            <a:prstGeom prst="triangle">
              <a:avLst>
                <a:gd name="adj" fmla="val 48889"/>
              </a:avLst>
            </a:prstGeom>
            <a:solidFill>
              <a:schemeClr val="accent6"/>
            </a:solidFill>
            <a:ln>
              <a:solidFill>
                <a:srgbClr val="92D050"/>
              </a:solidFill>
            </a:ln>
            <a:effectLst>
              <a:outerShdw blurRad="304800" dist="101600" dir="1032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Dreieck 27">
              <a:extLst>
                <a:ext uri="{FF2B5EF4-FFF2-40B4-BE49-F238E27FC236}">
                  <a16:creationId xmlns:a16="http://schemas.microsoft.com/office/drawing/2014/main" id="{B7A69D09-B505-614D-B3FE-94D59C82E184}"/>
                </a:ext>
              </a:extLst>
            </p:cNvPr>
            <p:cNvSpPr/>
            <p:nvPr/>
          </p:nvSpPr>
          <p:spPr>
            <a:xfrm rot="5568893">
              <a:off x="4748003" y="4388126"/>
              <a:ext cx="3886693" cy="1918252"/>
            </a:xfrm>
            <a:prstGeom prst="triangle">
              <a:avLst>
                <a:gd name="adj" fmla="val 48889"/>
              </a:avLst>
            </a:prstGeom>
            <a:solidFill>
              <a:srgbClr val="00B3B0"/>
            </a:solidFill>
            <a:ln>
              <a:solidFill>
                <a:srgbClr val="00B3B0"/>
              </a:solidFill>
            </a:ln>
            <a:effectLst>
              <a:outerShdw blurRad="304800" dist="101600" dir="1032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Dreieck 28">
              <a:extLst>
                <a:ext uri="{FF2B5EF4-FFF2-40B4-BE49-F238E27FC236}">
                  <a16:creationId xmlns:a16="http://schemas.microsoft.com/office/drawing/2014/main" id="{91260E67-3C6F-0949-9FF4-F4E1221E0F51}"/>
                </a:ext>
              </a:extLst>
            </p:cNvPr>
            <p:cNvSpPr/>
            <p:nvPr/>
          </p:nvSpPr>
          <p:spPr>
            <a:xfrm rot="8271633">
              <a:off x="3125264" y="4326203"/>
              <a:ext cx="3886693" cy="1918252"/>
            </a:xfrm>
            <a:prstGeom prst="triangle">
              <a:avLst>
                <a:gd name="adj" fmla="val 48889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  <a:effectLst>
              <a:outerShdw blurRad="304800" dist="101600" dir="1032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Dreieck 29">
              <a:extLst>
                <a:ext uri="{FF2B5EF4-FFF2-40B4-BE49-F238E27FC236}">
                  <a16:creationId xmlns:a16="http://schemas.microsoft.com/office/drawing/2014/main" id="{E19E9BBE-9EB8-5642-A117-B1596F5D9C96}"/>
                </a:ext>
              </a:extLst>
            </p:cNvPr>
            <p:cNvSpPr/>
            <p:nvPr/>
          </p:nvSpPr>
          <p:spPr>
            <a:xfrm rot="11063174">
              <a:off x="1848910" y="3192253"/>
              <a:ext cx="3886693" cy="1918252"/>
            </a:xfrm>
            <a:prstGeom prst="triangle">
              <a:avLst>
                <a:gd name="adj" fmla="val 48889"/>
              </a:avLst>
            </a:prstGeom>
            <a:solidFill>
              <a:srgbClr val="8D3ECB"/>
            </a:solidFill>
            <a:ln>
              <a:solidFill>
                <a:srgbClr val="8D3ECB"/>
              </a:solidFill>
            </a:ln>
            <a:effectLst>
              <a:outerShdw blurRad="304800" dist="101600" dir="1032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Dreieck 30">
              <a:extLst>
                <a:ext uri="{FF2B5EF4-FFF2-40B4-BE49-F238E27FC236}">
                  <a16:creationId xmlns:a16="http://schemas.microsoft.com/office/drawing/2014/main" id="{03557418-CECA-9947-B5B0-262F48A9D387}"/>
                </a:ext>
              </a:extLst>
            </p:cNvPr>
            <p:cNvSpPr/>
            <p:nvPr/>
          </p:nvSpPr>
          <p:spPr>
            <a:xfrm rot="13688787">
              <a:off x="1739681" y="1587762"/>
              <a:ext cx="3886693" cy="1918252"/>
            </a:xfrm>
            <a:prstGeom prst="triangle">
              <a:avLst>
                <a:gd name="adj" fmla="val 48889"/>
              </a:avLst>
            </a:prstGeom>
            <a:solidFill>
              <a:srgbClr val="CE42A3"/>
            </a:solidFill>
            <a:ln>
              <a:solidFill>
                <a:srgbClr val="CE42A3"/>
              </a:solidFill>
            </a:ln>
            <a:effectLst>
              <a:outerShdw blurRad="304800" dist="101600" dir="1032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Dreieck 31">
              <a:extLst>
                <a:ext uri="{FF2B5EF4-FFF2-40B4-BE49-F238E27FC236}">
                  <a16:creationId xmlns:a16="http://schemas.microsoft.com/office/drawing/2014/main" id="{164F5AFC-2D6F-B447-8EAE-D3F8BD5608AF}"/>
                </a:ext>
              </a:extLst>
            </p:cNvPr>
            <p:cNvSpPr/>
            <p:nvPr/>
          </p:nvSpPr>
          <p:spPr>
            <a:xfrm rot="16200000">
              <a:off x="2904734" y="527907"/>
              <a:ext cx="3886693" cy="1918252"/>
            </a:xfrm>
            <a:prstGeom prst="triangle">
              <a:avLst>
                <a:gd name="adj" fmla="val 48889"/>
              </a:avLst>
            </a:prstGeom>
            <a:solidFill>
              <a:srgbClr val="DC3730"/>
            </a:solidFill>
            <a:ln>
              <a:solidFill>
                <a:srgbClr val="DC3730"/>
              </a:solidFill>
            </a:ln>
            <a:effectLst>
              <a:outerShdw blurRad="304800" dist="101600" dir="1032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F827221E-7541-C842-BA8C-F90CA7913F46}"/>
              </a:ext>
            </a:extLst>
          </p:cNvPr>
          <p:cNvSpPr txBox="1"/>
          <p:nvPr/>
        </p:nvSpPr>
        <p:spPr>
          <a:xfrm>
            <a:off x="5101585" y="3106588"/>
            <a:ext cx="2771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002060"/>
                </a:solidFill>
                <a:latin typeface="Helvetica Light" panose="020B0403020202020204" pitchFamily="34" charset="0"/>
              </a:rPr>
              <a:t>BENEFITS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37A6EB1-73C7-B647-B362-078AEF6997D1}"/>
              </a:ext>
            </a:extLst>
          </p:cNvPr>
          <p:cNvSpPr txBox="1"/>
          <p:nvPr/>
        </p:nvSpPr>
        <p:spPr>
          <a:xfrm>
            <a:off x="1750934" y="1364635"/>
            <a:ext cx="251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  <a:latin typeface="Helvetica Light" panose="020B0403020202020204" pitchFamily="34" charset="0"/>
              </a:rPr>
              <a:t>Vermeide teuren Gesangsunterricht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6F9ED1A-C75C-184B-AE48-B02536E8DEA4}"/>
              </a:ext>
            </a:extLst>
          </p:cNvPr>
          <p:cNvSpPr txBox="1"/>
          <p:nvPr/>
        </p:nvSpPr>
        <p:spPr>
          <a:xfrm>
            <a:off x="1269238" y="2810083"/>
            <a:ext cx="251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  <a:latin typeface="Helvetica Light" panose="020B0403020202020204" pitchFamily="34" charset="0"/>
              </a:rPr>
              <a:t>Singen üben ohne Vorkenntnisse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681F06-04F1-B346-BE73-D74E57722B2D}"/>
              </a:ext>
            </a:extLst>
          </p:cNvPr>
          <p:cNvSpPr txBox="1"/>
          <p:nvPr/>
        </p:nvSpPr>
        <p:spPr>
          <a:xfrm>
            <a:off x="4787333" y="426238"/>
            <a:ext cx="251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  <a:latin typeface="Helvetica Light" panose="020B0403020202020204" pitchFamily="34" charset="0"/>
              </a:rPr>
              <a:t>Songbird - der erste </a:t>
            </a:r>
            <a:r>
              <a:rPr lang="de-DE" sz="1600" dirty="0" err="1">
                <a:solidFill>
                  <a:srgbClr val="002060"/>
                </a:solidFill>
                <a:latin typeface="Helvetica Light" panose="020B0403020202020204" pitchFamily="34" charset="0"/>
              </a:rPr>
              <a:t>Vocal</a:t>
            </a:r>
            <a:r>
              <a:rPr lang="de-DE" sz="1600" dirty="0">
                <a:solidFill>
                  <a:srgbClr val="002060"/>
                </a:solidFill>
                <a:latin typeface="Helvetica Light" panose="020B0403020202020204" pitchFamily="34" charset="0"/>
              </a:rPr>
              <a:t> Coach für Alexa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826958B-A5FE-4644-8A80-8882DE5E4E19}"/>
              </a:ext>
            </a:extLst>
          </p:cNvPr>
          <p:cNvSpPr txBox="1"/>
          <p:nvPr/>
        </p:nvSpPr>
        <p:spPr>
          <a:xfrm>
            <a:off x="1792614" y="4592452"/>
            <a:ext cx="251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  <a:latin typeface="Helvetica Light" panose="020B0403020202020204" pitchFamily="34" charset="0"/>
              </a:rPr>
              <a:t>Lerne deine Stimme kennen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706A5AD-3AFE-B74E-BD79-F36617892874}"/>
              </a:ext>
            </a:extLst>
          </p:cNvPr>
          <p:cNvSpPr txBox="1"/>
          <p:nvPr/>
        </p:nvSpPr>
        <p:spPr>
          <a:xfrm>
            <a:off x="4463194" y="5830064"/>
            <a:ext cx="3242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  <a:latin typeface="Helvetica Light" panose="020B0403020202020204" pitchFamily="34" charset="0"/>
              </a:rPr>
              <a:t>Übe wo immer du gerade bist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ECB6FB2F-22D5-5842-B38B-19CE602DF584}"/>
              </a:ext>
            </a:extLst>
          </p:cNvPr>
          <p:cNvSpPr txBox="1"/>
          <p:nvPr/>
        </p:nvSpPr>
        <p:spPr>
          <a:xfrm>
            <a:off x="7708505" y="1202712"/>
            <a:ext cx="251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  <a:latin typeface="Helvetica Light" panose="020B0403020202020204" pitchFamily="34" charset="0"/>
              </a:rPr>
              <a:t>Lerne stimmschonend Singen 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03A46C6-84EC-324A-BD63-CC333D4F61A0}"/>
              </a:ext>
            </a:extLst>
          </p:cNvPr>
          <p:cNvSpPr txBox="1"/>
          <p:nvPr/>
        </p:nvSpPr>
        <p:spPr>
          <a:xfrm>
            <a:off x="8592534" y="2780399"/>
            <a:ext cx="251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  <a:latin typeface="Helvetica Light" panose="020B0403020202020204" pitchFamily="34" charset="0"/>
              </a:rPr>
              <a:t>Singen üben ohne Instrument 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1C604A1-FFB4-A440-B065-E80280A68B07}"/>
              </a:ext>
            </a:extLst>
          </p:cNvPr>
          <p:cNvSpPr txBox="1"/>
          <p:nvPr/>
        </p:nvSpPr>
        <p:spPr>
          <a:xfrm>
            <a:off x="8015844" y="4639042"/>
            <a:ext cx="251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  <a:latin typeface="Helvetica Light" panose="020B0403020202020204" pitchFamily="34" charset="0"/>
              </a:rPr>
              <a:t>Einfach geführter Übungspfad für dein tägliches Stimmtraining</a:t>
            </a:r>
          </a:p>
        </p:txBody>
      </p:sp>
    </p:spTree>
    <p:extLst>
      <p:ext uri="{BB962C8B-B14F-4D97-AF65-F5344CB8AC3E}">
        <p14:creationId xmlns:p14="http://schemas.microsoft.com/office/powerpoint/2010/main" val="5920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</Words>
  <Application>Microsoft Macintosh PowerPoint</Application>
  <PresentationFormat>Breitbild</PresentationFormat>
  <Paragraphs>72</Paragraphs>
  <Slides>14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52</cp:revision>
  <cp:lastPrinted>2018-11-28T12:48:41Z</cp:lastPrinted>
  <dcterms:created xsi:type="dcterms:W3CDTF">2018-11-26T14:46:58Z</dcterms:created>
  <dcterms:modified xsi:type="dcterms:W3CDTF">2018-12-07T10:34:55Z</dcterms:modified>
</cp:coreProperties>
</file>